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76" r:id="rId3"/>
    <p:sldId id="263" r:id="rId4"/>
    <p:sldId id="260" r:id="rId5"/>
    <p:sldId id="300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264" r:id="rId16"/>
    <p:sldId id="288" r:id="rId17"/>
    <p:sldId id="282" r:id="rId18"/>
    <p:sldId id="306" r:id="rId19"/>
    <p:sldId id="307" r:id="rId20"/>
    <p:sldId id="270" r:id="rId21"/>
    <p:sldId id="277" r:id="rId22"/>
    <p:sldId id="292" r:id="rId23"/>
    <p:sldId id="266" r:id="rId24"/>
    <p:sldId id="267" r:id="rId25"/>
    <p:sldId id="293" r:id="rId26"/>
    <p:sldId id="273" r:id="rId27"/>
    <p:sldId id="291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491"/>
    <a:srgbClr val="D46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6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6FB0-D59A-1D46-B237-79F78F75A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30F6D-44A3-CE4E-A93C-6716AA39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D6E7A-D93A-D844-B0CF-5206DD9F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9FFD-A2FC-2740-81E9-D9C8A7C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E08-2B7F-0E44-BEF1-DC252BE2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4FCB-4307-5442-ACFF-4212E4E9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CE8CE-9016-824B-BF2C-DD397EFFF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6F67-CF5A-5447-8674-03C99740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7B8F-1455-F44F-A451-0A289E97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DE2B-A636-814A-9C41-C4578A42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9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DDD89-EBEE-6645-A45C-73104708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34AF-29B1-1148-8E82-C587B6B2B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E2A5-A202-5046-96A2-607E6C6E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8AE4-8745-D14D-95C7-80F266E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A909-6D8C-FB43-8BAF-A38F7BC7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0C48-5E2F-7F45-B13A-6CFB0E1A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A9C0-FBA9-C84E-978B-7C0898A4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4B37-B529-0E4F-842B-8342000E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5A30-6E79-8F4F-8778-589B0E87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5FE04-3D74-D745-9129-1A5C0705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8EF-A816-8649-8B19-ADD29D4A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41A41-C9A0-B846-A630-E5D4A88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F34C-DC95-7C43-A475-FFAEA165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C92-3D81-104E-AFBF-9593895A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5063-3081-DD44-BC0B-7127E7B6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C4FA-0417-F04C-AB2B-F8B9A3DD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056E-94EE-BF43-BC44-72B1E2D3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F53A4-6AE3-6444-B0B7-58B0D4B8E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F9A4-A27B-A648-B48E-98CBA7DC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017F8-EF40-414F-B528-D453F735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CFF97-C743-C64E-A39E-B8C1FDF9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FA88-5BB8-1546-A673-C2E6F075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0F91-9860-6540-91B9-D7E94227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2CD5-5A44-2143-AEC4-43DEADAB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04255-A337-7846-8630-8C09029BC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B9B8B-AE98-0E43-AC43-2092EBF70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7F4D8-2E29-CA42-871B-74794BBB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9913F-B330-084E-BFFE-C1F6D03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40494-9B96-CC4D-BA66-F14301CA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C84F-8458-0545-AF71-E25B685D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FDBD2-9430-3F41-A005-F15B7E30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A8A4-C095-8241-AB3D-6865462A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E905A-4E0A-204C-9BED-DF2FDD9E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FCA52-DD55-D747-98B4-E02CE282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F2182-B41A-904B-8E6B-BF06A57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5CDE-B952-E249-8087-EFE394C5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2B22-BDB7-2245-B842-69BDA17F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2804-35E9-6244-8432-BD89F127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2ADB-9EC0-F543-9C28-1DE491DB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26DE-40D6-2C48-9746-D062AB29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97A0F-2069-4D43-9DA3-7856E74C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51BE-0C18-D34C-97D0-59FB435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0030-C298-564C-BEB3-8DBA7F0E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B9EA7-2120-1746-A96D-F65BC3603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CC675-172F-9840-B174-DA361BCB2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287ED-B19B-F44D-B064-24821888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0718F-5995-2746-873D-FA33CD22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9DB82-09FB-AA41-9498-235EC6A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D339-9DE9-3645-9976-E27BD22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CE850-66F9-0A4F-BD10-B64618A0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FBA4-2FB3-1D44-8663-B001B00F0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2716-288A-1441-8EA5-759531A9214E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858C-F532-D947-9738-ACB56D9C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ACAB-FC8E-9D4B-866B-08238D62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DAE09-114D-E749-AD7A-3F956B01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30947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3AA9E-49FF-6041-87E9-5DA63BEE8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561"/>
          <a:stretch/>
        </p:blipFill>
        <p:spPr>
          <a:xfrm>
            <a:off x="273049" y="6642464"/>
            <a:ext cx="11614151" cy="92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E219F-C335-E74B-A10F-F5FDAD05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561339"/>
            <a:ext cx="7622540" cy="55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E0550F-023A-FE49-A4A5-3F879701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216633" y="249626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n/>
                <a:solidFill>
                  <a:schemeClr val="accent4"/>
                </a:solidFill>
              </a:rPr>
              <a:t>ترنيمة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25" y="1749894"/>
            <a:ext cx="5518615" cy="4514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E98F4-112F-134C-A2F7-6B9C85D53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/>
              <a:t>لما يسوع بيسكن قلبي              بتهرب كلمة مستحيل</a:t>
            </a:r>
          </a:p>
          <a:p>
            <a:pPr algn="r" rtl="1"/>
            <a:r>
              <a:rPr lang="ar-LB" sz="3600"/>
              <a:t>بيغيّرني و بيشكّلني                وبيعطِيني قلب جديد</a:t>
            </a:r>
          </a:p>
          <a:p>
            <a:pPr algn="r" rtl="1"/>
            <a:r>
              <a:rPr lang="ar-LB" sz="3600"/>
              <a:t>وإذا إبليس بيوم حاول             يرجعني لطبْعي القديم</a:t>
            </a:r>
          </a:p>
          <a:p>
            <a:pPr algn="r" rtl="1"/>
            <a:r>
              <a:rPr lang="ar-LB" sz="3600"/>
              <a:t>رح سَكِّر بابي وصلّي ياربي     عطيني القوّة أنا ضعيف</a:t>
            </a:r>
          </a:p>
          <a:p>
            <a:pPr algn="r"/>
            <a:br>
              <a:rPr lang="ar-LB" sz="360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86123-F0B0-CA4C-A2A1-BEA5070E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64D5F4FC-9FCC-0A40-A4A5-2D1081DAB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2886694"/>
            <a:ext cx="4332220" cy="3544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C6329-E228-1444-AB15-B8E6A7952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                   </a:t>
            </a:r>
            <a:r>
              <a:rPr lang="en-US" sz="3600" dirty="0"/>
              <a:t>     </a:t>
            </a:r>
            <a:r>
              <a:rPr lang="ar-LB" sz="3600" dirty="0"/>
              <a:t> </a:t>
            </a:r>
            <a:r>
              <a:rPr lang="ar-LB" sz="3600" b="1" dirty="0"/>
              <a:t> القرار</a:t>
            </a:r>
            <a:endParaRPr lang="ar-LB" sz="3600" dirty="0"/>
          </a:p>
          <a:p>
            <a:pPr algn="r" rtl="1"/>
            <a:r>
              <a:rPr lang="ar-LB" sz="3600" dirty="0"/>
              <a:t>بقلبي ما إلك مكان                إبليس ما إلَك مكان</a:t>
            </a:r>
          </a:p>
          <a:p>
            <a:pPr algn="r" rtl="1"/>
            <a:r>
              <a:rPr lang="ar-LB" sz="3600" dirty="0"/>
              <a:t>يسوع ساكن جوّاتي              ورح يبقى معي عطول</a:t>
            </a:r>
          </a:p>
          <a:p>
            <a:pPr algn="r" rtl="1"/>
            <a:r>
              <a:rPr lang="ar-LB" sz="3600" dirty="0"/>
              <a:t>بقلبي ما إلك مكان               إبليس ما إلَك مكان</a:t>
            </a:r>
          </a:p>
          <a:p>
            <a:pPr algn="r" rtl="1"/>
            <a:r>
              <a:rPr lang="ar-LB" sz="3600" dirty="0"/>
              <a:t>   </a:t>
            </a:r>
            <a:r>
              <a:rPr lang="en-US" sz="3600" dirty="0"/>
              <a:t>       </a:t>
            </a:r>
            <a:r>
              <a:rPr lang="ar-LB" sz="3600" dirty="0"/>
              <a:t> يسوع ساكن جوّاتي على طووووول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C7275-BE08-E948-89F2-BA90DC485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049C28B-4963-3440-B36B-4C9CA142C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17" y="3214107"/>
            <a:ext cx="3847310" cy="3147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E0C7F-C57A-5740-9F9F-EED3B88C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بدّي حبّ الما بينحب         </a:t>
            </a:r>
            <a:r>
              <a:rPr lang="en-US" sz="3600" dirty="0"/>
              <a:t>   </a:t>
            </a:r>
            <a:r>
              <a:rPr lang="ar-LB" sz="3600" dirty="0"/>
              <a:t>  وصلّيله (الله يسامحه)</a:t>
            </a:r>
          </a:p>
          <a:p>
            <a:pPr algn="r" rtl="1"/>
            <a:r>
              <a:rPr lang="ar-LB" sz="3600" dirty="0"/>
              <a:t>وإذا بيوْم طلب العون       </a:t>
            </a:r>
            <a:r>
              <a:rPr lang="en-US" sz="3600" dirty="0"/>
              <a:t> </a:t>
            </a:r>
            <a:r>
              <a:rPr lang="ar-LB" sz="3600" dirty="0"/>
              <a:t> </a:t>
            </a:r>
            <a:r>
              <a:rPr lang="en-US" sz="3600" dirty="0"/>
              <a:t> </a:t>
            </a:r>
            <a:r>
              <a:rPr lang="ar-LB" sz="3600" dirty="0"/>
              <a:t> </a:t>
            </a:r>
            <a:r>
              <a:rPr lang="en-US" sz="3600" dirty="0"/>
              <a:t> </a:t>
            </a:r>
            <a:r>
              <a:rPr lang="ar-LB" sz="3600" dirty="0"/>
              <a:t> أوقَفْ حدّه وسانده</a:t>
            </a:r>
          </a:p>
          <a:p>
            <a:pPr algn="r" rtl="1"/>
            <a:r>
              <a:rPr lang="ar-LB" sz="3600" dirty="0"/>
              <a:t>إبليس حيقلّي أُوعا تساعدْ  </a:t>
            </a:r>
            <a:r>
              <a:rPr lang="en-US" sz="3600" dirty="0"/>
              <a:t>  </a:t>
            </a:r>
            <a:r>
              <a:rPr lang="ar-LB" sz="3600" dirty="0"/>
              <a:t>   </a:t>
            </a:r>
            <a:r>
              <a:rPr lang="en-US" sz="3600" dirty="0"/>
              <a:t> </a:t>
            </a:r>
            <a:r>
              <a:rPr lang="ar-LB" sz="3600" dirty="0"/>
              <a:t> هيدا اللي بيسْتاهله</a:t>
            </a:r>
          </a:p>
          <a:p>
            <a:pPr algn="r" rtl="1"/>
            <a:r>
              <a:rPr lang="ar-LB" sz="3600" dirty="0"/>
              <a:t>مش رح اسمع منّه وبدّي  </a:t>
            </a:r>
            <a:r>
              <a:rPr lang="en-US" sz="3600" dirty="0"/>
              <a:t>  </a:t>
            </a:r>
            <a:r>
              <a:rPr lang="ar-LB" sz="3600" dirty="0"/>
              <a:t>   </a:t>
            </a:r>
            <a:r>
              <a:rPr lang="en-US" sz="3600" dirty="0"/>
              <a:t> </a:t>
            </a:r>
            <a:r>
              <a:rPr lang="ar-LB" sz="3600" dirty="0"/>
              <a:t> مدّ إيدي وساعدُه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E9413-E271-094B-A862-09233DA3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496B0F0-2C59-5540-A8C9-520935765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2886694"/>
            <a:ext cx="4332220" cy="3544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6DCED-8311-BE45-A834-E5786A60A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                   </a:t>
            </a:r>
            <a:r>
              <a:rPr lang="en-US" sz="3600" dirty="0"/>
              <a:t>     </a:t>
            </a:r>
            <a:r>
              <a:rPr lang="ar-LB" sz="3600" dirty="0"/>
              <a:t> </a:t>
            </a:r>
            <a:r>
              <a:rPr lang="ar-LB" sz="3600" b="1" dirty="0"/>
              <a:t> القرار</a:t>
            </a:r>
            <a:endParaRPr lang="ar-LB" sz="3600" dirty="0"/>
          </a:p>
          <a:p>
            <a:pPr algn="r" rtl="1"/>
            <a:r>
              <a:rPr lang="ar-LB" sz="3600" dirty="0"/>
              <a:t>بقلبي ما إلك مكان                إبليس ما إلَك مكان</a:t>
            </a:r>
          </a:p>
          <a:p>
            <a:pPr algn="r" rtl="1"/>
            <a:r>
              <a:rPr lang="ar-LB" sz="3600" dirty="0"/>
              <a:t>يسوع ساكن جوّاتي              ورح يبقى معي عطول</a:t>
            </a:r>
          </a:p>
          <a:p>
            <a:pPr algn="r" rtl="1"/>
            <a:r>
              <a:rPr lang="ar-LB" sz="3600" dirty="0"/>
              <a:t>بقلبي ما إلك مكان               إبليس ما إلَك مكان</a:t>
            </a:r>
          </a:p>
          <a:p>
            <a:pPr algn="r" rtl="1"/>
            <a:r>
              <a:rPr lang="ar-LB" sz="3600" dirty="0"/>
              <a:t>   </a:t>
            </a:r>
            <a:r>
              <a:rPr lang="en-US" sz="3600" dirty="0"/>
              <a:t>       </a:t>
            </a:r>
            <a:r>
              <a:rPr lang="ar-LB" sz="3600" dirty="0"/>
              <a:t> يسوع ساكن جوّاتي على طووووول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1DCA6-D970-444E-A7BD-C8506493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771B519-97E1-4A4B-B5D2-B8A44FB05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17" y="3214107"/>
            <a:ext cx="3847310" cy="3147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15054-6749-1A4B-81D8-22A0D1612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66394D-F3EC-7843-BB8F-D2EF8BDE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4744442" y="480450"/>
            <a:ext cx="26713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</a:rPr>
              <a:t>القصة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518091"/>
            <a:ext cx="7123401" cy="3740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DFD33-BF43-9C4A-B6FE-D6DB1F46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57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52" y="1440745"/>
            <a:ext cx="5668425" cy="38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E7632-7ED7-394E-B2BA-09E6CC04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12E32-B494-F44C-900D-107C4DACD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8398479" y="840580"/>
            <a:ext cx="26713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LB" sz="7200" b="1" dirty="0">
                <a:ln/>
                <a:solidFill>
                  <a:schemeClr val="accent4"/>
                </a:solidFill>
              </a:rPr>
              <a:t>فيديو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1289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4E0D75-1FC9-4949-B9AF-3B571F43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57963-A7ED-4148-A2EB-89A7B644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51" y="2362300"/>
            <a:ext cx="9260849" cy="44394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D1650C-43CA-1A4A-8F34-E26049299ECC}"/>
              </a:ext>
            </a:extLst>
          </p:cNvPr>
          <p:cNvSpPr/>
          <p:nvPr/>
        </p:nvSpPr>
        <p:spPr>
          <a:xfrm>
            <a:off x="4986004" y="303282"/>
            <a:ext cx="4421688" cy="2354893"/>
          </a:xfrm>
          <a:prstGeom prst="ellips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947BB-D4EC-5F4D-BA71-14DE5BAB60DA}"/>
              </a:ext>
            </a:extLst>
          </p:cNvPr>
          <p:cNvSpPr/>
          <p:nvPr/>
        </p:nvSpPr>
        <p:spPr>
          <a:xfrm>
            <a:off x="5076082" y="584395"/>
            <a:ext cx="42415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96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مناقشة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B145A0D6-8C33-5B48-904C-BA7A4E5FB9F5}"/>
              </a:ext>
            </a:extLst>
          </p:cNvPr>
          <p:cNvSpPr/>
          <p:nvPr/>
        </p:nvSpPr>
        <p:spPr>
          <a:xfrm rot="1599613">
            <a:off x="7859434" y="1317342"/>
            <a:ext cx="1866378" cy="1181212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4D1E1FAF-6C6C-3447-B8D5-FFA77D193189}"/>
              </a:ext>
            </a:extLst>
          </p:cNvPr>
          <p:cNvSpPr/>
          <p:nvPr/>
        </p:nvSpPr>
        <p:spPr>
          <a:xfrm rot="19687960">
            <a:off x="6182505" y="1601027"/>
            <a:ext cx="1866378" cy="1181212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5D2F2-6A8B-A646-AACC-32EF04DF0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306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CAAE2-74DC-0D49-ADA1-BC72E8BE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913094" y="542835"/>
            <a:ext cx="75226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r" defTabSz="914400" rtl="1" eaLnBrk="1" latinLnBrk="0" hangingPunct="1"/>
            <a:r>
              <a:rPr lang="ar-LB" sz="7200" b="1" dirty="0">
                <a:ln/>
                <a:solidFill>
                  <a:schemeClr val="accent4"/>
                </a:solidFill>
              </a:rPr>
              <a:t>لعبة</a:t>
            </a:r>
          </a:p>
          <a:p>
            <a:pPr marL="0" algn="r" defTabSz="914400" rtl="1" eaLnBrk="1" latinLnBrk="0" hangingPunct="1"/>
            <a:endParaRPr lang="ar-LB" sz="4000" b="1" dirty="0">
              <a:ln/>
              <a:solidFill>
                <a:schemeClr val="accent4"/>
              </a:solidFill>
            </a:endParaRPr>
          </a:p>
          <a:p>
            <a:pPr marL="0" algn="r" defTabSz="914400" rtl="1" eaLnBrk="1" latinLnBrk="0" hangingPunct="1"/>
            <a:r>
              <a:rPr lang="ar-LB" sz="4800" b="1" cap="none" spc="0" dirty="0">
                <a:ln/>
                <a:solidFill>
                  <a:schemeClr val="accent4"/>
                </a:solidFill>
                <a:effectLst/>
              </a:rPr>
              <a:t>حافظ على أغراضك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9AB57D-0B58-BA4D-866F-D23306F0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78" y="542835"/>
            <a:ext cx="3625341" cy="587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C04EA-4FE5-8A45-9B18-A198FD349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71010-545D-4E4A-8E75-AB0DF197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وسيلة الايضاح</a:t>
            </a:r>
            <a:endParaRPr lang="ar-SA" sz="6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369">
            <a:off x="4196371" y="1672338"/>
            <a:ext cx="2914787" cy="2272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986">
            <a:off x="3341539" y="3548400"/>
            <a:ext cx="2078040" cy="1485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 b="8123"/>
          <a:stretch/>
        </p:blipFill>
        <p:spPr>
          <a:xfrm>
            <a:off x="6461080" y="2808357"/>
            <a:ext cx="2811591" cy="2336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3CFDE-7158-C94B-A3D8-172BFDECC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C56F0-459D-5040-B181-7DA0C4EC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B0960C-3F89-B947-AFD0-3BBCA7A66A85}"/>
              </a:ext>
            </a:extLst>
          </p:cNvPr>
          <p:cNvSpPr/>
          <p:nvPr/>
        </p:nvSpPr>
        <p:spPr>
          <a:xfrm>
            <a:off x="3447812" y="334795"/>
            <a:ext cx="4733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الدرس </a:t>
            </a:r>
            <a:r>
              <a:rPr lang="ar-LB" sz="7200" b="1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الخامس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9665D-D56F-A64B-A615-068F16D1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10" y="998754"/>
            <a:ext cx="6152076" cy="562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D8EBE-51A4-AE4D-8ADD-39D9BC6F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54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CA0CF-53F0-BF40-99BD-FE7A71A0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0480D-5544-5641-BB92-2C36D56AB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4967819" y="1286570"/>
            <a:ext cx="8238856" cy="2849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آية الحفظ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36" y="1006855"/>
            <a:ext cx="4126083" cy="55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81D857-A494-F540-84C5-BA4DCAD0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882" y="309282"/>
            <a:ext cx="11443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ar-LB" sz="1600" dirty="0"/>
            </a:b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88259" y="309282"/>
            <a:ext cx="117930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نِعِمَّا أَيُّهَا الْعَبْدُ الصَّالِحُ الأَمِينُ! كُنْتَ أَمِينًا فِي الْقَلِيلِ فَأُقِيمُكَ عَلَى الْكَثِيرِ. </a:t>
            </a:r>
          </a:p>
          <a:p>
            <a:pPr algn="ctr"/>
            <a:r>
              <a:rPr lang="ar-L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اُدْخُلْ إِلَى فَرَحِ سَيِّدِكَ.</a:t>
            </a:r>
          </a:p>
          <a:p>
            <a:pPr algn="ctr"/>
            <a:r>
              <a:rPr lang="ar-L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ar-L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متى ٢٣:٢٥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4431847"/>
            <a:ext cx="3924298" cy="210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6B878-EA36-5A4A-87D3-26DCB22D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26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8072890" y="812156"/>
            <a:ext cx="3102429" cy="15490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7200" b="1" dirty="0">
                <a:ln/>
                <a:solidFill>
                  <a:schemeClr val="accent4"/>
                </a:solidFill>
              </a:rPr>
              <a:t>الصلاة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4DE58-E9F5-534A-A3F6-BF19A73D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96" y="492154"/>
            <a:ext cx="4479105" cy="5343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C1C6B-399B-834A-B980-351C8DFB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46E00-C7B6-BE44-95C6-FFF88AF23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962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0E884-D2E3-2E49-B74D-57627177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3254189" y="475989"/>
            <a:ext cx="47163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LB" sz="7200" b="1" dirty="0">
                <a:ln/>
                <a:solidFill>
                  <a:schemeClr val="accent4"/>
                </a:solidFill>
              </a:rPr>
              <a:t>خدعة</a:t>
            </a:r>
            <a:endParaRPr lang="en-US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16" y="598394"/>
            <a:ext cx="5577713" cy="566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D9A27-7955-0F47-88F6-070D9EC34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3D0617-38AA-4B42-9646-D98DEEEC0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5604313" y="1296882"/>
            <a:ext cx="8238856" cy="15490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مهرج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02" y="167840"/>
            <a:ext cx="7121185" cy="632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98356-1519-8444-AEC5-AF63A79A5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74477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5F3C79-0959-1248-B990-7C481814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5753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طَبّق المَثَل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906">
            <a:off x="7170761" y="1797287"/>
            <a:ext cx="2338783" cy="2001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364">
            <a:off x="6795697" y="4172115"/>
            <a:ext cx="2338783" cy="2001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761">
            <a:off x="3805370" y="3853459"/>
            <a:ext cx="2338783" cy="2001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282">
            <a:off x="2074984" y="2024782"/>
            <a:ext cx="2338783" cy="2001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5F665-456A-C549-9DD4-974568976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4FED8-E69A-1C43-92F1-E4D0F9E1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1974643" y="55418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أسئلة و</a:t>
            </a:r>
            <a:r>
              <a:rPr lang="ar-SA" sz="6600" b="1" dirty="0">
                <a:ln/>
                <a:solidFill>
                  <a:schemeClr val="accent4"/>
                </a:solidFill>
              </a:rPr>
              <a:t>لعبة</a:t>
            </a:r>
            <a:r>
              <a:rPr lang="en-US" sz="6600" b="1" dirty="0">
                <a:ln/>
                <a:solidFill>
                  <a:schemeClr val="accent4"/>
                </a:solidFill>
              </a:rPr>
              <a:t> </a:t>
            </a:r>
            <a:r>
              <a:rPr lang="ar-SA" sz="6600" b="1" dirty="0">
                <a:ln/>
                <a:solidFill>
                  <a:schemeClr val="accent4"/>
                </a:solidFill>
              </a:rPr>
              <a:t>المراجعة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74C18-4B57-2B42-A073-A2BFB02C4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BC4C1-D36F-EA47-8461-4FE41F5CE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/>
          <a:stretch/>
        </p:blipFill>
        <p:spPr>
          <a:xfrm>
            <a:off x="4329175" y="1560453"/>
            <a:ext cx="3533650" cy="46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282933-6138-7940-969B-AA9472F6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مَثّل المَثَل</a:t>
            </a:r>
            <a:endParaRPr lang="ar-SA" sz="6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47" y="1440353"/>
            <a:ext cx="6501477" cy="4985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845E9-C3B0-0D42-950C-5849E6665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B6D60-1992-5044-85F1-46E22745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7C2BD-A4C0-C14A-AF82-8CC3D333C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2065" y="412979"/>
            <a:ext cx="2592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ألعاب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0FCC3-6EED-2C4B-9896-BBC4F37B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54" y="523755"/>
            <a:ext cx="10006853" cy="50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6DDB5-D5D9-8344-81AC-06A7FEE0E6B0}"/>
              </a:ext>
            </a:extLst>
          </p:cNvPr>
          <p:cNvSpPr/>
          <p:nvPr/>
        </p:nvSpPr>
        <p:spPr>
          <a:xfrm>
            <a:off x="4730293" y="0"/>
            <a:ext cx="2694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8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ترحيب</a:t>
            </a:r>
            <a:endParaRPr lang="en-U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0" y="1738703"/>
            <a:ext cx="5276827" cy="4749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70740-C914-6244-884E-867B42B4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31CD5-8D38-8943-9AEC-FE130172E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10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216633" y="249626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n/>
                <a:solidFill>
                  <a:schemeClr val="accent4"/>
                </a:solidFill>
              </a:rPr>
              <a:t>ترنيمة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53" y="1103591"/>
            <a:ext cx="5824339" cy="48018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D584B-3F6F-614B-AE1D-2D0DD5A6D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92005-5C46-2045-929F-6CAECE1CE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F75D5-94D3-5445-BB23-CDF6FD6C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09256" y="249626"/>
            <a:ext cx="90080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      </a:t>
            </a:r>
            <a:r>
              <a:rPr lang="ar-LB" sz="3600" b="1" dirty="0"/>
              <a:t>القرار</a:t>
            </a:r>
            <a:endParaRPr lang="ar-LB" sz="3600" dirty="0"/>
          </a:p>
          <a:p>
            <a:pPr algn="ctr" rtl="1"/>
            <a:r>
              <a:rPr lang="ar-LB" sz="3600" dirty="0"/>
              <a:t>سماع منيح واتعلّم  </a:t>
            </a:r>
            <a:r>
              <a:rPr lang="en-US" sz="3600" dirty="0"/>
              <a:t>          </a:t>
            </a:r>
            <a:r>
              <a:rPr lang="ar-LB" sz="3600" dirty="0"/>
              <a:t>         هالمَثَل لإلك </a:t>
            </a:r>
          </a:p>
          <a:p>
            <a:pPr algn="ctr" rtl="1"/>
            <a:r>
              <a:rPr lang="en-US" sz="3600" dirty="0"/>
              <a:t>       </a:t>
            </a:r>
            <a:r>
              <a:rPr lang="ar-LB" sz="3600" dirty="0"/>
              <a:t>أبداً مش مَثَل شعبي   </a:t>
            </a:r>
            <a:r>
              <a:rPr lang="en-US" sz="3600" dirty="0"/>
              <a:t>  </a:t>
            </a:r>
            <a:r>
              <a:rPr lang="ar-LB" sz="3600" dirty="0"/>
              <a:t> </a:t>
            </a:r>
            <a:r>
              <a:rPr lang="en-US" sz="3600" dirty="0"/>
              <a:t>             </a:t>
            </a:r>
            <a:r>
              <a:rPr lang="ar-LB" sz="3600" dirty="0"/>
              <a:t>من أيّام ستّي وجدّك</a:t>
            </a:r>
          </a:p>
          <a:p>
            <a:pPr algn="ctr" rtl="1"/>
            <a:r>
              <a:rPr lang="ar-LB" sz="3600" dirty="0"/>
              <a:t>هَوْدي أمثال يسوع    </a:t>
            </a:r>
            <a:r>
              <a:rPr lang="en-US" sz="3600" dirty="0"/>
              <a:t>                    </a:t>
            </a:r>
            <a:r>
              <a:rPr lang="ar-LB" sz="3600" dirty="0"/>
              <a:t> قالُن تيفهّمَكْ </a:t>
            </a:r>
          </a:p>
          <a:p>
            <a:pPr algn="ctr" rtl="1"/>
            <a:r>
              <a:rPr lang="en-US" sz="3600" dirty="0"/>
              <a:t>      </a:t>
            </a:r>
            <a:r>
              <a:rPr lang="ar-LB" sz="3600" dirty="0"/>
              <a:t>كيف عالطّريق الصّح   </a:t>
            </a:r>
            <a:r>
              <a:rPr lang="en-US" sz="3600" dirty="0"/>
              <a:t>             </a:t>
            </a:r>
            <a:r>
              <a:rPr lang="ar-LB" sz="3600" dirty="0"/>
              <a:t>   تمشي ويبقى حدّك</a:t>
            </a:r>
          </a:p>
          <a:p>
            <a:pPr algn="ctr"/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2439475"/>
            <a:ext cx="4546478" cy="375056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E94F-820E-2B43-9671-1411B545B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D938D5-D4B1-6944-9A07-371A737E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586752" y="410991"/>
            <a:ext cx="871666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B" sz="3600" dirty="0"/>
              <a:t>خروف صغير ضايع  </a:t>
            </a:r>
            <a:r>
              <a:rPr lang="en-US" sz="3600" dirty="0"/>
              <a:t>            </a:t>
            </a:r>
            <a:r>
              <a:rPr lang="ar-LB" sz="3600" dirty="0"/>
              <a:t>    بالغابة صار وحيد</a:t>
            </a:r>
          </a:p>
          <a:p>
            <a:pPr algn="just" rtl="1"/>
            <a:r>
              <a:rPr lang="ar-LB" sz="3600" dirty="0"/>
              <a:t>و بيت عالرمل مبني   </a:t>
            </a:r>
            <a:r>
              <a:rPr lang="en-US" sz="3600" dirty="0"/>
              <a:t>              </a:t>
            </a:r>
            <a:r>
              <a:rPr lang="ar-LB" sz="3600" dirty="0"/>
              <a:t>  بس في حدّه بيت مَتين</a:t>
            </a:r>
          </a:p>
          <a:p>
            <a:pPr algn="just" rtl="1"/>
            <a:r>
              <a:rPr lang="ar-LB" sz="3600" dirty="0"/>
              <a:t>وسامري صالح  </a:t>
            </a:r>
            <a:r>
              <a:rPr lang="en-US" sz="3600" dirty="0"/>
              <a:t>                         </a:t>
            </a:r>
            <a:r>
              <a:rPr lang="ar-LB" sz="3600" dirty="0"/>
              <a:t>بيحب كلّ النّاس</a:t>
            </a:r>
          </a:p>
          <a:p>
            <a:pPr algn="just" rtl="1"/>
            <a:r>
              <a:rPr lang="ar-LB" sz="3600" dirty="0"/>
              <a:t>حتّى اللّي مش من بلده</a:t>
            </a:r>
            <a:r>
              <a:rPr lang="en-US" sz="3600" dirty="0"/>
              <a:t>           </a:t>
            </a:r>
            <a:r>
              <a:rPr lang="ar-LB" sz="3600" dirty="0"/>
              <a:t>    أو مش من نفس الدّين</a:t>
            </a:r>
          </a:p>
          <a:p>
            <a:pPr algn="just"/>
            <a:br>
              <a:rPr lang="ar-LB" sz="3600" dirty="0"/>
            </a:br>
            <a:endParaRPr lang="en-US" sz="3300" b="1" dirty="0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171ACC59-8543-374F-B4D2-170959EC3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2439475"/>
            <a:ext cx="4546478" cy="3750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927C2-1984-0A42-AA76-C90F4AAF3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09256" y="249626"/>
            <a:ext cx="90080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      </a:t>
            </a:r>
            <a:r>
              <a:rPr lang="ar-LB" sz="3600" b="1" dirty="0"/>
              <a:t>القرار</a:t>
            </a:r>
            <a:endParaRPr lang="ar-LB" sz="3600" dirty="0"/>
          </a:p>
          <a:p>
            <a:pPr algn="ctr" rtl="1"/>
            <a:r>
              <a:rPr lang="ar-LB" sz="3600" dirty="0"/>
              <a:t>سماع منيح واتعلّم  </a:t>
            </a:r>
            <a:r>
              <a:rPr lang="en-US" sz="3600" dirty="0"/>
              <a:t>          </a:t>
            </a:r>
            <a:r>
              <a:rPr lang="ar-LB" sz="3600" dirty="0"/>
              <a:t>         هالمَثَل لإلك </a:t>
            </a:r>
          </a:p>
          <a:p>
            <a:pPr algn="ctr" rtl="1"/>
            <a:r>
              <a:rPr lang="en-US" sz="3600" dirty="0"/>
              <a:t>       </a:t>
            </a:r>
            <a:r>
              <a:rPr lang="ar-LB" sz="3600" dirty="0"/>
              <a:t>أبداً مش مَثَل شعبي   </a:t>
            </a:r>
            <a:r>
              <a:rPr lang="en-US" sz="3600" dirty="0"/>
              <a:t>  </a:t>
            </a:r>
            <a:r>
              <a:rPr lang="ar-LB" sz="3600" dirty="0"/>
              <a:t> </a:t>
            </a:r>
            <a:r>
              <a:rPr lang="en-US" sz="3600" dirty="0"/>
              <a:t>             </a:t>
            </a:r>
            <a:r>
              <a:rPr lang="ar-LB" sz="3600" dirty="0"/>
              <a:t>من أيّام ستّي وجدّك</a:t>
            </a:r>
          </a:p>
          <a:p>
            <a:pPr algn="ctr" rtl="1"/>
            <a:r>
              <a:rPr lang="ar-LB" sz="3600" dirty="0"/>
              <a:t>هَوْدي أمثال يسوع    </a:t>
            </a:r>
            <a:r>
              <a:rPr lang="en-US" sz="3600" dirty="0"/>
              <a:t>                    </a:t>
            </a:r>
            <a:r>
              <a:rPr lang="ar-LB" sz="3600" dirty="0"/>
              <a:t> قالُن تيفهّمَكْ </a:t>
            </a:r>
          </a:p>
          <a:p>
            <a:pPr algn="ctr" rtl="1"/>
            <a:r>
              <a:rPr lang="en-US" sz="3600" dirty="0"/>
              <a:t>      </a:t>
            </a:r>
            <a:r>
              <a:rPr lang="ar-LB" sz="3600" dirty="0"/>
              <a:t>كيف عالطّريق الصّح   </a:t>
            </a:r>
            <a:r>
              <a:rPr lang="en-US" sz="3600" dirty="0"/>
              <a:t>             </a:t>
            </a:r>
            <a:r>
              <a:rPr lang="ar-LB" sz="3600" dirty="0"/>
              <a:t>   تمشي ويبقى حدّك</a:t>
            </a:r>
          </a:p>
          <a:p>
            <a:pPr algn="ctr"/>
            <a:br>
              <a:rPr lang="ar-LB" sz="3600" dirty="0"/>
            </a:br>
            <a:endParaRPr lang="en-US" sz="33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40A026-694E-604B-99DB-749B9006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841AD671-9E87-294B-9E6C-7F1D4F7A0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2439475"/>
            <a:ext cx="4546478" cy="375056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DF4537-2CB3-4B45-B20B-890BD99AB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169894" y="370649"/>
            <a:ext cx="859267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/>
              <a:t>عزيمة عشا كبيرة   </a:t>
            </a:r>
            <a:r>
              <a:rPr lang="en-US" sz="3600" dirty="0"/>
              <a:t>     </a:t>
            </a:r>
            <a:r>
              <a:rPr lang="ar-LB" sz="3600" dirty="0"/>
              <a:t>      وما حدا من الناس جاي</a:t>
            </a:r>
          </a:p>
          <a:p>
            <a:pPr algn="r" rtl="1"/>
            <a:r>
              <a:rPr lang="ar-LB" sz="3600" dirty="0"/>
              <a:t>مشغولين بحياتُن   </a:t>
            </a:r>
            <a:r>
              <a:rPr lang="en-US" sz="3600" dirty="0"/>
              <a:t>     </a:t>
            </a:r>
            <a:r>
              <a:rPr lang="ar-LB" sz="3600" dirty="0"/>
              <a:t>        و وَزْناتُن بالجيب</a:t>
            </a:r>
          </a:p>
          <a:p>
            <a:pPr algn="r" rtl="1"/>
            <a:r>
              <a:rPr lang="ar-LB" sz="3600" dirty="0"/>
              <a:t>وواحد     أناني   </a:t>
            </a:r>
            <a:r>
              <a:rPr lang="en-US" sz="3600" dirty="0"/>
              <a:t>            </a:t>
            </a:r>
            <a:r>
              <a:rPr lang="ar-LB" sz="3600" dirty="0"/>
              <a:t>   رفض يسامح التّاني</a:t>
            </a:r>
          </a:p>
          <a:p>
            <a:pPr algn="r" rtl="1"/>
            <a:r>
              <a:rPr lang="ar-LB" sz="3600" dirty="0"/>
              <a:t>مع أنه قَبْل دقيقة   </a:t>
            </a:r>
            <a:r>
              <a:rPr lang="en-US" sz="3600" dirty="0"/>
              <a:t>      </a:t>
            </a:r>
            <a:r>
              <a:rPr lang="ar-LB" sz="3600" dirty="0"/>
              <a:t>       معَلْمُه شطَبْلُه الدّين</a:t>
            </a:r>
          </a:p>
          <a:p>
            <a:pPr algn="r"/>
            <a:br>
              <a:rPr lang="ar-LB" sz="3600" dirty="0"/>
            </a:br>
            <a:endParaRPr lang="en-US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CDFD7-9E05-1D45-9C8B-CDECFA09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5A564FEE-B112-704A-96E5-A69BF056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2439475"/>
            <a:ext cx="4546478" cy="375056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92EFF-CC5A-9F44-8E9F-3FCD1499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09256" y="249626"/>
            <a:ext cx="90080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      </a:t>
            </a:r>
            <a:r>
              <a:rPr lang="ar-LB" sz="3600" b="1" dirty="0"/>
              <a:t>القرار</a:t>
            </a:r>
            <a:endParaRPr lang="ar-LB" sz="3600" dirty="0"/>
          </a:p>
          <a:p>
            <a:pPr algn="ctr" rtl="1"/>
            <a:r>
              <a:rPr lang="ar-LB" sz="3600" dirty="0"/>
              <a:t>سماع منيح واتعلّم  </a:t>
            </a:r>
            <a:r>
              <a:rPr lang="en-US" sz="3600" dirty="0"/>
              <a:t>          </a:t>
            </a:r>
            <a:r>
              <a:rPr lang="ar-LB" sz="3600" dirty="0"/>
              <a:t>         هالمَثَل لإلك </a:t>
            </a:r>
          </a:p>
          <a:p>
            <a:pPr algn="ctr" rtl="1"/>
            <a:r>
              <a:rPr lang="en-US" sz="3600" dirty="0"/>
              <a:t>       </a:t>
            </a:r>
            <a:r>
              <a:rPr lang="ar-LB" sz="3600" dirty="0"/>
              <a:t>أبداً مش مَثَل شعبي   </a:t>
            </a:r>
            <a:r>
              <a:rPr lang="en-US" sz="3600" dirty="0"/>
              <a:t>  </a:t>
            </a:r>
            <a:r>
              <a:rPr lang="ar-LB" sz="3600" dirty="0"/>
              <a:t> </a:t>
            </a:r>
            <a:r>
              <a:rPr lang="en-US" sz="3600" dirty="0"/>
              <a:t>             </a:t>
            </a:r>
            <a:r>
              <a:rPr lang="ar-LB" sz="3600" dirty="0"/>
              <a:t>من أيّام ستّي وجدّك</a:t>
            </a:r>
          </a:p>
          <a:p>
            <a:pPr algn="ctr" rtl="1"/>
            <a:r>
              <a:rPr lang="ar-LB" sz="3600" dirty="0"/>
              <a:t>هَوْدي أمثال يسوع    </a:t>
            </a:r>
            <a:r>
              <a:rPr lang="en-US" sz="3600" dirty="0"/>
              <a:t>                    </a:t>
            </a:r>
            <a:r>
              <a:rPr lang="ar-LB" sz="3600" dirty="0"/>
              <a:t> قالُن تيفهّمَكْ </a:t>
            </a:r>
          </a:p>
          <a:p>
            <a:pPr algn="ctr" rtl="1"/>
            <a:r>
              <a:rPr lang="en-US" sz="3600" dirty="0"/>
              <a:t>      </a:t>
            </a:r>
            <a:r>
              <a:rPr lang="ar-LB" sz="3600" dirty="0"/>
              <a:t>كيف عالطّريق الصّح   </a:t>
            </a:r>
            <a:r>
              <a:rPr lang="en-US" sz="3600" dirty="0"/>
              <a:t>             </a:t>
            </a:r>
            <a:r>
              <a:rPr lang="ar-LB" sz="3600" dirty="0"/>
              <a:t>   تمشي ويبقى حدّك</a:t>
            </a:r>
          </a:p>
          <a:p>
            <a:pPr algn="ctr"/>
            <a:br>
              <a:rPr lang="ar-LB" sz="3600" dirty="0"/>
            </a:br>
            <a:endParaRPr lang="en-US" sz="33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C4585-BF53-2A4F-8D14-DF2265AF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75BBD0C0-424C-B244-B563-511524586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2439475"/>
            <a:ext cx="4546478" cy="375056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622B4C-CECD-DA47-8497-D43E5740F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64</Words>
  <Application>Microsoft Macintosh PowerPoint</Application>
  <PresentationFormat>Widescreen</PresentationFormat>
  <Paragraphs>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109</cp:revision>
  <dcterms:created xsi:type="dcterms:W3CDTF">2018-05-08T08:55:31Z</dcterms:created>
  <dcterms:modified xsi:type="dcterms:W3CDTF">2019-06-26T13:54:27Z</dcterms:modified>
</cp:coreProperties>
</file>